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768" y="-2011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Μαρία Ιωάννου" userId="79028248-26eb-4585-9c5d-b5020f91741d" providerId="ADAL" clId="{33EA3721-604C-427C-870E-BED83F5B17CF}"/>
    <pc:docChg chg="modSld">
      <pc:chgData name="Μαρία Ιωάννου" userId="79028248-26eb-4585-9c5d-b5020f91741d" providerId="ADAL" clId="{33EA3721-604C-427C-870E-BED83F5B17CF}" dt="2022-05-31T12:29:55.179" v="23" actId="20577"/>
      <pc:docMkLst>
        <pc:docMk/>
      </pc:docMkLst>
      <pc:sldChg chg="modSp mod">
        <pc:chgData name="Μαρία Ιωάννου" userId="79028248-26eb-4585-9c5d-b5020f91741d" providerId="ADAL" clId="{33EA3721-604C-427C-870E-BED83F5B17CF}" dt="2022-05-31T12:29:55.179" v="23" actId="20577"/>
        <pc:sldMkLst>
          <pc:docMk/>
          <pc:sldMk cId="0" sldId="258"/>
        </pc:sldMkLst>
        <pc:spChg chg="mod">
          <ac:chgData name="Μαρία Ιωάννου" userId="79028248-26eb-4585-9c5d-b5020f91741d" providerId="ADAL" clId="{33EA3721-604C-427C-870E-BED83F5B17CF}" dt="2022-05-31T12:29:55.179" v="23" actId="20577"/>
          <ac:spMkLst>
            <pc:docMk/>
            <pc:sldMk cId="0" sldId="258"/>
            <ac:spMk id="5" creationId="{00000000-0000-0000-0000-000000000000}"/>
          </ac:spMkLst>
        </pc:spChg>
      </pc:sldChg>
    </pc:docChg>
  </pc:docChgLst>
  <pc:docChgLst>
    <pc:chgData name="Μαρία Ιωάννου" userId="79028248-26eb-4585-9c5d-b5020f91741d" providerId="ADAL" clId="{94847D07-C485-4428-B896-0230D6EE769C}"/>
    <pc:docChg chg="modSld">
      <pc:chgData name="Μαρία Ιωάννου" userId="79028248-26eb-4585-9c5d-b5020f91741d" providerId="ADAL" clId="{94847D07-C485-4428-B896-0230D6EE769C}" dt="2023-04-12T14:34:36.100" v="21" actId="20577"/>
      <pc:docMkLst>
        <pc:docMk/>
      </pc:docMkLst>
      <pc:sldChg chg="modSp mod">
        <pc:chgData name="Μαρία Ιωάννου" userId="79028248-26eb-4585-9c5d-b5020f91741d" providerId="ADAL" clId="{94847D07-C485-4428-B896-0230D6EE769C}" dt="2023-04-12T14:34:36.100" v="21" actId="20577"/>
        <pc:sldMkLst>
          <pc:docMk/>
          <pc:sldMk cId="0" sldId="258"/>
        </pc:sldMkLst>
        <pc:spChg chg="mod">
          <ac:chgData name="Μαρία Ιωάννου" userId="79028248-26eb-4585-9c5d-b5020f91741d" providerId="ADAL" clId="{94847D07-C485-4428-B896-0230D6EE769C}" dt="2023-04-12T14:34:36.100" v="21" actId="20577"/>
          <ac:spMkLst>
            <pc:docMk/>
            <pc:sldMk cId="0" sldId="258"/>
            <ac:spMk id="5" creationId="{00000000-0000-0000-0000-000000000000}"/>
          </ac:spMkLst>
        </pc:spChg>
      </pc:sldChg>
    </pc:docChg>
  </pc:docChgLst>
  <pc:docChgLst>
    <pc:chgData name="Μαρία Ιωάννου" userId="79028248-26eb-4585-9c5d-b5020f91741d" providerId="ADAL" clId="{30349A04-64CD-43EF-8768-6CF4A00538A3}"/>
    <pc:docChg chg="undo custSel modSld">
      <pc:chgData name="Μαρία Ιωάννου" userId="79028248-26eb-4585-9c5d-b5020f91741d" providerId="ADAL" clId="{30349A04-64CD-43EF-8768-6CF4A00538A3}" dt="2023-09-27T07:15:12.966" v="36" actId="20577"/>
      <pc:docMkLst>
        <pc:docMk/>
      </pc:docMkLst>
      <pc:sldChg chg="modSp mod">
        <pc:chgData name="Μαρία Ιωάννου" userId="79028248-26eb-4585-9c5d-b5020f91741d" providerId="ADAL" clId="{30349A04-64CD-43EF-8768-6CF4A00538A3}" dt="2023-09-27T07:15:12.966" v="36" actId="20577"/>
        <pc:sldMkLst>
          <pc:docMk/>
          <pc:sldMk cId="0" sldId="258"/>
        </pc:sldMkLst>
        <pc:spChg chg="mod">
          <ac:chgData name="Μαρία Ιωάννου" userId="79028248-26eb-4585-9c5d-b5020f91741d" providerId="ADAL" clId="{30349A04-64CD-43EF-8768-6CF4A00538A3}" dt="2023-09-27T07:15:12.966" v="36" actId="20577"/>
          <ac:spMkLst>
            <pc:docMk/>
            <pc:sldMk cId="0" sldId="258"/>
            <ac:spMk id="5" creationId="{00000000-0000-0000-0000-000000000000}"/>
          </ac:spMkLst>
        </pc:spChg>
      </pc:sldChg>
    </pc:docChg>
  </pc:docChgLst>
  <pc:docChgLst>
    <pc:chgData name="Μαρία Ιωάννου" userId="79028248-26eb-4585-9c5d-b5020f91741d" providerId="ADAL" clId="{47ED0B4B-5A36-4282-9964-E71E47534364}"/>
    <pc:docChg chg="modSld">
      <pc:chgData name="Μαρία Ιωάννου" userId="79028248-26eb-4585-9c5d-b5020f91741d" providerId="ADAL" clId="{47ED0B4B-5A36-4282-9964-E71E47534364}" dt="2024-01-23T14:05:59.807" v="39" actId="20577"/>
      <pc:docMkLst>
        <pc:docMk/>
      </pc:docMkLst>
      <pc:sldChg chg="modSp mod">
        <pc:chgData name="Μαρία Ιωάννου" userId="79028248-26eb-4585-9c5d-b5020f91741d" providerId="ADAL" clId="{47ED0B4B-5A36-4282-9964-E71E47534364}" dt="2024-01-23T14:05:59.807" v="39" actId="20577"/>
        <pc:sldMkLst>
          <pc:docMk/>
          <pc:sldMk cId="0" sldId="258"/>
        </pc:sldMkLst>
        <pc:spChg chg="mod">
          <ac:chgData name="Μαρία Ιωάννου" userId="79028248-26eb-4585-9c5d-b5020f91741d" providerId="ADAL" clId="{47ED0B4B-5A36-4282-9964-E71E47534364}" dt="2024-01-23T14:05:59.807" v="39" actId="20577"/>
          <ac:spMkLst>
            <pc:docMk/>
            <pc:sldMk cId="0" sldId="258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panserver02\espa_14-20\26_ΔΡΑΣΕΙΣ_ΕΝΙΣΧΥΣΗΣ_ΠΡΟΒΟΛΗ\10_ΕΡΓΑΛΕΙΟΘΗΚΕΣ\ΕΡΓΑΛΕΙΟΘΗΚΗ_ΑΝΤΑΓΩΝ\14.ΥΠΟΧΡΕΩΣΕΙΣ_ΔΗΜΟΣΙΟΤΗΤΑΣ\ergaliantagsafisaΕΠΕΝΔ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0691813" cy="1506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23/1/2024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MEDIFORM ΠΑΡΑΓΩΓΗ ΚΑΙ ΕΜΠΟΡΙΑ ΕΙΔΩΝ ΑΤΟΜΙΚΗΣ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ΥΓΙΕΙΝΗΣ ΚΑΙ ΕΙΔΩΝ ΑΠΟ ΠΛΑΣΤΙΚΟ ΚΑΙ ΧΑΡΤΙ ΕΙΣΑΓΩΓΕΣ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ΕΞΑΓΩΓΕΣ ΑΝΤΙΠΕΣ ΑΕ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εδρεύει στην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περιφέρεια ΣΤΕΡΕΑΣ ΕΛΛΑΔΑΣ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εντάχθηκε στη δράση «Εργαλειοθήκη Ανταγωνιστικότητας»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 βελτίωση της ανταγωνιστικότητας των μικρών και πολύ μικρών επιχειρήσεων, επενδύοντας στον παραγωγικό εκσυγχρονισμό τους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την υιοθέτηση συστημάτων τυποποίησης &amp; πιστοποίησης, καθώς και σε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ψηφιακή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1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00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.000 € εκ των οποίων η δημόσια δαπάνη ανέρχεται σε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64.400,00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337126"/>
            <a:ext cx="9217024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Προϊόντων – Υπηρεσιών – Διαδικασιών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Συσκευασία – Ετικέτα –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Ψηφιακή Προβολή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(νέο προσωπικό)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232</Words>
  <Application>Microsoft Office PowerPoint</Application>
  <PresentationFormat>Προσαρμογή</PresentationFormat>
  <Paragraphs>23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Μαρία Ιωάννου</cp:lastModifiedBy>
  <cp:revision>44</cp:revision>
  <dcterms:created xsi:type="dcterms:W3CDTF">2018-02-13T12:16:57Z</dcterms:created>
  <dcterms:modified xsi:type="dcterms:W3CDTF">2024-01-23T14:06:01Z</dcterms:modified>
</cp:coreProperties>
</file>